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37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208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129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67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36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033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756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516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283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89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25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3BEF-3133-4D2A-AA08-826E727635A7}" type="datetimeFigureOut">
              <a:rPr lang="ko-KR" altLang="en-US" smtClean="0"/>
              <a:t>2022-02-07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8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597" y="744770"/>
            <a:ext cx="8337778" cy="56399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658" y="75356"/>
            <a:ext cx="6683828" cy="13388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지하철 </a:t>
            </a:r>
            <a:r>
              <a:rPr lang="en-US" altLang="ko-KR" dirty="0" smtClean="0"/>
              <a:t>8</a:t>
            </a:r>
            <a:r>
              <a:rPr lang="ko-KR" altLang="en-US" dirty="0" smtClean="0"/>
              <a:t>호선 </a:t>
            </a:r>
            <a:r>
              <a:rPr lang="ko-KR" altLang="en-US" dirty="0" err="1" smtClean="0"/>
              <a:t>석촌역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번 출구 도보 </a:t>
            </a:r>
            <a:r>
              <a:rPr lang="en-US" altLang="ko-KR" dirty="0" smtClean="0"/>
              <a:t>3</a:t>
            </a:r>
            <a:r>
              <a:rPr lang="ko-KR" altLang="en-US" dirty="0" smtClean="0"/>
              <a:t>분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시노리아빌딩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 smtClean="0"/>
              <a:t>두드림멀티미디어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/>
              <a:t>Tel. 02-541-6804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5910943" y="1491343"/>
            <a:ext cx="2198914" cy="2688771"/>
            <a:chOff x="5910943" y="1491343"/>
            <a:chExt cx="2198914" cy="2688771"/>
          </a:xfrm>
        </p:grpSpPr>
        <p:cxnSp>
          <p:nvCxnSpPr>
            <p:cNvPr id="11" name="직선 연결선 10"/>
            <p:cNvCxnSpPr/>
            <p:nvPr/>
          </p:nvCxnSpPr>
          <p:spPr>
            <a:xfrm flipV="1">
              <a:off x="5910943" y="2351314"/>
              <a:ext cx="2198914" cy="182880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H="1" flipV="1">
              <a:off x="7369629" y="1491343"/>
              <a:ext cx="740228" cy="859971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flipH="1">
              <a:off x="6868886" y="1502229"/>
              <a:ext cx="511628" cy="413657"/>
            </a:xfrm>
            <a:prstGeom prst="line">
              <a:avLst/>
            </a:prstGeom>
            <a:ln w="50800">
              <a:solidFill>
                <a:srgbClr val="FF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3931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와이드스크린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맑은 고딕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SONGSOO</dc:creator>
  <cp:lastModifiedBy>hyoungju</cp:lastModifiedBy>
  <cp:revision>2</cp:revision>
  <cp:lastPrinted>2017-03-03T05:37:57Z</cp:lastPrinted>
  <dcterms:created xsi:type="dcterms:W3CDTF">2017-03-03T05:37:44Z</dcterms:created>
  <dcterms:modified xsi:type="dcterms:W3CDTF">2022-02-07T09:39:02Z</dcterms:modified>
</cp:coreProperties>
</file>