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7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172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617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2792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284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93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6198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32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19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384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301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332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FF0D79-992E-469C-9906-331BA9A9A070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197BEF-FE6F-430D-B3D4-39A89165AC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095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스크린샷, 폰트, 디자인이(가) 표시된 사진&#10;&#10;자동 생성된 설명">
            <a:extLst>
              <a:ext uri="{FF2B5EF4-FFF2-40B4-BE49-F238E27FC236}">
                <a16:creationId xmlns:a16="http://schemas.microsoft.com/office/drawing/2014/main" id="{93281A53-EC56-1F86-E88E-165F28631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369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의류, 텍스트, 드레스, 여성이(가) 표시된 사진&#10;&#10;자동 생성된 설명">
            <a:extLst>
              <a:ext uri="{FF2B5EF4-FFF2-40B4-BE49-F238E27FC236}">
                <a16:creationId xmlns:a16="http://schemas.microsoft.com/office/drawing/2014/main" id="{C5F46AD4-50ED-1D9D-AE27-769BDE855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6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의류, 여성, 드레스, 사람이(가) 표시된 사진&#10;&#10;자동 생성된 설명">
            <a:extLst>
              <a:ext uri="{FF2B5EF4-FFF2-40B4-BE49-F238E27FC236}">
                <a16:creationId xmlns:a16="http://schemas.microsoft.com/office/drawing/2014/main" id="{9E3B855D-653F-1A49-A478-15293EB7C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34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패션이(가) 표시된 사진&#10;&#10;자동 생성된 설명">
            <a:extLst>
              <a:ext uri="{FF2B5EF4-FFF2-40B4-BE49-F238E27FC236}">
                <a16:creationId xmlns:a16="http://schemas.microsoft.com/office/drawing/2014/main" id="{73D6A306-7B1C-0B9D-1FAB-FE1FB5D36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72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화이트이(가) 표시된 사진&#10;&#10;자동 생성된 설명">
            <a:extLst>
              <a:ext uri="{FF2B5EF4-FFF2-40B4-BE49-F238E27FC236}">
                <a16:creationId xmlns:a16="http://schemas.microsoft.com/office/drawing/2014/main" id="{27EC6D3C-B103-92B0-EC81-9254A2134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07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이경미</dc:creator>
  <cp:lastModifiedBy>hyoungju</cp:lastModifiedBy>
  <cp:revision>4</cp:revision>
  <dcterms:created xsi:type="dcterms:W3CDTF">2024-08-13T01:26:14Z</dcterms:created>
  <dcterms:modified xsi:type="dcterms:W3CDTF">2024-08-14T06:50:18Z</dcterms:modified>
</cp:coreProperties>
</file>