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597"/>
            <a:ext cx="5438775" cy="391001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87241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화</a:t>
            </a:r>
            <a:r>
              <a:rPr lang="en-US" altLang="ko-KR" dirty="0" smtClean="0">
                <a:latin typeface="+mj-ea"/>
                <a:ea typeface="+mj-ea"/>
              </a:rPr>
              <a:t>)~11.12(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>
                <a:latin typeface="+mj-ea"/>
                <a:ea typeface="+mj-ea"/>
              </a:rPr>
              <a:t>12.28(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※ </a:t>
            </a:r>
            <a:r>
              <a:rPr lang="ko-KR" altLang="en-US" sz="900" dirty="0" smtClean="0">
                <a:latin typeface="+mn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n-ea"/>
              </a:rPr>
              <a:t>.</a:t>
            </a:r>
            <a:endParaRPr lang="ko-KR" altLang="en-US" sz="900" dirty="0">
              <a:latin typeface="+mn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 flipH="1">
            <a:off x="1158625" y="2832694"/>
            <a:ext cx="34412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화</a:t>
            </a:r>
            <a:r>
              <a:rPr lang="en-US" altLang="ko-KR" dirty="0" smtClean="0">
                <a:latin typeface="+mj-ea"/>
                <a:ea typeface="+mj-ea"/>
              </a:rPr>
              <a:t>)~10.30(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9.18(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)~12.17(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11.30(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월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1843</TotalTime>
  <Words>292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김 정숙</cp:lastModifiedBy>
  <cp:revision>323</cp:revision>
  <cp:lastPrinted>2020-08-31T00:52:25Z</cp:lastPrinted>
  <dcterms:created xsi:type="dcterms:W3CDTF">2015-03-04T00:34:38Z</dcterms:created>
  <dcterms:modified xsi:type="dcterms:W3CDTF">2020-08-31T00:52:48Z</dcterms:modified>
</cp:coreProperties>
</file>