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1774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ea typeface="KoPub돋움체 Light" panose="02020603020101020101" pitchFamily="18" charset="-127"/>
              </a:rPr>
              <a:t>학위청구논문 신청절차</a:t>
            </a:r>
            <a:endParaRPr lang="ko-KR" altLang="en-US" sz="1400" b="1" dirty="0">
              <a:ea typeface="KoPub돋움체 Light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ea typeface="KoPub돋움체 Light" panose="02020603020101020101" pitchFamily="18" charset="-127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733122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ea typeface="KoPub돋움체 Light" panose="02020603020101020101" pitchFamily="18" charset="-127"/>
              </a:rPr>
              <a:t>자    격    요    건</a:t>
            </a:r>
            <a:endParaRPr lang="ko-KR" altLang="en-US" sz="1000" dirty="0">
              <a:ea typeface="KoPub돋움체 Light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일 정</a:t>
            </a:r>
            <a:endParaRPr lang="ko-KR" altLang="en-US" dirty="0">
              <a:solidFill>
                <a:schemeClr val="bg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자세한 심사 일정은 단과대학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RC</a:t>
            </a:r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행정팀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문의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ea typeface="KoPub돋움체 Light" panose="02020603020101020101" pitchFamily="18" charset="-127"/>
              </a:rPr>
              <a:t>제출처</a:t>
            </a:r>
            <a:endParaRPr lang="ko-KR" altLang="en-US" dirty="0">
              <a:solidFill>
                <a:schemeClr val="bg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3.2(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화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)~5.13(</a:t>
            </a:r>
            <a:r>
              <a:rPr lang="ko-KR" altLang="en-US" dirty="0" smtClean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6.21(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월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6.28(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월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ea typeface="KoPub돋움체 Light" panose="02020603020101020101" pitchFamily="18" charset="-127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/ERICA)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0767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ea typeface="KoPub돋움체 Light" panose="02020603020101020101" pitchFamily="18" charset="-127"/>
              </a:rPr>
              <a:t>※ </a:t>
            </a:r>
            <a:r>
              <a:rPr lang="ko-KR" altLang="en-US" sz="900" dirty="0" smtClean="0">
                <a:ea typeface="KoPub돋움체 Light" panose="02020603020101020101" pitchFamily="18" charset="-127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ea typeface="KoPub돋움체 Light" panose="02020603020101020101" pitchFamily="18" charset="-127"/>
              </a:rPr>
              <a:t>.</a:t>
            </a:r>
            <a:endParaRPr lang="ko-KR" altLang="en-US" sz="900" dirty="0">
              <a:ea typeface="KoPub돋움체 Light" panose="02020603020101020101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행정팀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· 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중 학과 </a:t>
            </a:r>
            <a:r>
              <a:rPr lang="ko-KR" altLang="en-US" sz="900" b="1" u="sng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 flipH="1">
            <a:off x="1158625" y="2832694"/>
            <a:ext cx="34412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)</a:t>
            </a:r>
            <a:endParaRPr lang="ko-KR" altLang="en-US" sz="8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3.2.(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화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)~4.29(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HY-in</a:t>
            </a:r>
            <a:endParaRPr lang="ko-KR" altLang="en-US" sz="9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19704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ea typeface="KoPub돋움체 Light" panose="02020603020101020101" pitchFamily="18" charset="-127"/>
              </a:rPr>
              <a:t>학생 입력</a:t>
            </a:r>
            <a:r>
              <a:rPr lang="en-US" altLang="ko-KR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ea typeface="KoPub돋움체 Light" panose="02020603020101020101" pitchFamily="18" charset="-127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ea typeface="KoPub돋움체 Light" panose="02020603020101020101" pitchFamily="18" charset="-127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n-lt"/>
                <a:ea typeface="KoPub돋움체 Light" panose="02020603020101020101" pitchFamily="18" charset="-127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a typeface="KoPub돋움체 Light" panose="02020603020101020101" pitchFamily="18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3.26(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금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  <a:endParaRPr lang="ko-KR" altLang="en-US" dirty="0"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3.4(</a:t>
            </a:r>
            <a:r>
              <a:rPr lang="ko-KR" altLang="en-US" dirty="0" smtClean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)~6.17(</a:t>
            </a:r>
            <a:r>
              <a:rPr lang="ko-KR" altLang="en-US" dirty="0"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dirty="0" smtClean="0">
                <a:latin typeface="+mn-lt"/>
                <a:ea typeface="KoPub돋움체 Light" panose="02020603020101020101" pitchFamily="18" charset="-127"/>
              </a:rPr>
              <a:t>)</a:t>
            </a:r>
          </a:p>
          <a:p>
            <a:pPr fontAlgn="base"/>
            <a:endParaRPr lang="en-US" altLang="ko-KR" dirty="0">
              <a:latin typeface="+mn-lt"/>
              <a:ea typeface="KoPub돋움체 Light" panose="02020603020101020101" pitchFamily="18" charset="-127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KoPub돋움체 Light" panose="02020603020101020101" pitchFamily="18" charset="-127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5.27(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목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KoPub돋움체 Light" panose="02020603020101020101" pitchFamily="18" charset="-127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KoPub돋움체 Light" panose="02020603020101020101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484976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ea typeface="KoPub돋움체 Light" panose="02020603020101020101" pitchFamily="18" charset="-127"/>
              </a:rPr>
              <a:t>외국어시험</a:t>
            </a:r>
            <a:r>
              <a:rPr lang="en-US" altLang="ko-KR" sz="700" dirty="0" smtClean="0">
                <a:ea typeface="KoPub돋움체 Light" panose="02020603020101020101" pitchFamily="18" charset="-127"/>
              </a:rPr>
              <a:t>, </a:t>
            </a:r>
            <a:r>
              <a:rPr lang="ko-KR" altLang="en-US" sz="700" dirty="0" smtClean="0">
                <a:ea typeface="KoPub돋움체 Light" panose="02020603020101020101" pitchFamily="18" charset="-127"/>
              </a:rPr>
              <a:t>종합시험 합격여부와 상관없이 연구계획서 입력가능</a:t>
            </a:r>
            <a:endParaRPr lang="ko-KR" altLang="en-US" sz="700" dirty="0">
              <a:ea typeface="KoPub돋움체 Light" panose="02020603020101020101" pitchFamily="18" charset="-127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ea typeface="KoPub돋움체 Light" panose="02020603020101020101" pitchFamily="18" charset="-127"/>
              </a:rPr>
              <a:t> 신청</a:t>
            </a:r>
            <a:endParaRPr lang="ko-KR" altLang="en-US" sz="1000" b="1" dirty="0">
              <a:solidFill>
                <a:schemeClr val="tx1"/>
              </a:solidFill>
              <a:ea typeface="KoPub돋움체 Ligh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1789</TotalTime>
  <Words>295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KoPub돋움체 Light</vt:lpstr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김 정숙</cp:lastModifiedBy>
  <cp:revision>330</cp:revision>
  <cp:lastPrinted>2017-02-06T05:05:13Z</cp:lastPrinted>
  <dcterms:created xsi:type="dcterms:W3CDTF">2015-03-04T00:34:38Z</dcterms:created>
  <dcterms:modified xsi:type="dcterms:W3CDTF">2021-03-03T07:39:51Z</dcterms:modified>
</cp:coreProperties>
</file>